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5" r:id="rId4"/>
    <p:sldId id="266" r:id="rId5"/>
    <p:sldId id="259" r:id="rId6"/>
    <p:sldId id="260" r:id="rId7"/>
    <p:sldId id="267" r:id="rId8"/>
    <p:sldId id="263" r:id="rId9"/>
    <p:sldId id="264" r:id="rId10"/>
    <p:sldId id="268" r:id="rId11"/>
    <p:sldId id="262" r:id="rId12"/>
    <p:sldId id="270" r:id="rId13"/>
    <p:sldId id="269" r:id="rId14"/>
    <p:sldId id="271" r:id="rId15"/>
    <p:sldId id="273" r:id="rId16"/>
    <p:sldId id="272" r:id="rId17"/>
    <p:sldId id="275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3796" autoAdjust="0"/>
  </p:normalViewPr>
  <p:slideViewPr>
    <p:cSldViewPr>
      <p:cViewPr varScale="1">
        <p:scale>
          <a:sx n="68" d="100"/>
          <a:sy n="68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5" name="Podtytuł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1" name="Symbol zastępczy daty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obrazu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tytułu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1" name="Symbol zastępczy tekstu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7" name="Symbol zastępczy daty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38DFB54-2133-463F-8020-1D64466086A5}" type="datetimeFigureOut">
              <a:rPr lang="pl-PL" smtClean="0"/>
              <a:pPr/>
              <a:t>2020-12-03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82AD2B1-230A-4AD7-93E4-0977499D890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Poland is cool </a:t>
            </a:r>
            <a:br>
              <a:rPr lang="pl-PL" dirty="0" smtClean="0"/>
            </a:br>
            <a:r>
              <a:rPr lang="pl-PL" dirty="0" smtClean="0"/>
              <a:t>jodłowa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beautiful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Jodłowa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a village (formerly a town 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east of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Poland,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Podkarp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ackie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Province</a:t>
            </a:r>
            <a:r>
              <a:rPr lang="en-US" dirty="0"/>
              <a:t> </a:t>
            </a:r>
            <a:endParaRPr lang="pl-PL" dirty="0"/>
          </a:p>
        </p:txBody>
      </p:sp>
      <p:pic>
        <p:nvPicPr>
          <p:cNvPr id="1026" name="Picture 2" descr="https://www.jodlowa.eu/images/stories/grafika/polozenie/polozenie_woj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573" y="332655"/>
            <a:ext cx="3358332" cy="320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history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>
          <a:xfrm>
            <a:off x="457200" y="1476663"/>
            <a:ext cx="3178696" cy="5422900"/>
          </a:xfrm>
        </p:spPr>
        <p:txBody>
          <a:bodyPr>
            <a:normAutofit/>
          </a:bodyPr>
          <a:lstStyle/>
          <a:p>
            <a:pPr fontAlgn="base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Jodłowa was first mentioned in documents from 1354. </a:t>
            </a:r>
            <a:r>
              <a:rPr lang="pl-PL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pl-PL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</a:t>
            </a:r>
            <a:r>
              <a:rPr lang="pl-PL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7 </a:t>
            </a:r>
            <a:r>
              <a:rPr lang="pl-PL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parts</a:t>
            </a:r>
            <a:r>
              <a:rPr lang="pl-PL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fontAlgn="base"/>
            <a:r>
              <a:rPr lang="pl-PL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Jodłowa Górna, Jodłowa Dolna, </a:t>
            </a:r>
            <a:r>
              <a:rPr lang="pl-PL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Wisowa</a:t>
            </a:r>
            <a:r>
              <a:rPr lang="pl-PL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Dębowa, Zagórze, </a:t>
            </a:r>
            <a:r>
              <a:rPr lang="pl-PL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Dęborzyn</a:t>
            </a:r>
            <a:r>
              <a:rPr lang="pl-PL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Dzwonowa.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 descr="01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635896" y="228600"/>
            <a:ext cx="4411706" cy="2696344"/>
          </a:xfr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4414056" y="2362808"/>
            <a:ext cx="2855386" cy="441170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>
                <a:solidFill>
                  <a:schemeClr val="tx1"/>
                </a:solidFill>
              </a:rPr>
              <a:t>Coat</a:t>
            </a:r>
            <a:r>
              <a:rPr lang="pl-PL" dirty="0" smtClean="0">
                <a:solidFill>
                  <a:schemeClr val="tx1"/>
                </a:solidFill>
              </a:rPr>
              <a:t> of </a:t>
            </a:r>
            <a:r>
              <a:rPr lang="pl-PL" dirty="0" err="1" smtClean="0">
                <a:solidFill>
                  <a:schemeClr val="tx1"/>
                </a:solidFill>
              </a:rPr>
              <a:t>arms</a:t>
            </a:r>
            <a:r>
              <a:rPr lang="pl-PL" dirty="0" smtClean="0">
                <a:solidFill>
                  <a:schemeClr val="tx1"/>
                </a:solidFill>
              </a:rPr>
              <a:t> and </a:t>
            </a:r>
            <a:r>
              <a:rPr lang="pl-PL" dirty="0" err="1" smtClean="0">
                <a:solidFill>
                  <a:schemeClr val="tx1"/>
                </a:solidFill>
              </a:rPr>
              <a:t>location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2050" name="Picture 2" descr="GMINA JODŁOWA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97416"/>
            <a:ext cx="19335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mina Jodłowa - Posts | Face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5171" y="140208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eoportal Jodłowa - dębicki - Działki ewidencyjne Jodłowa - dębick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89040"/>
            <a:ext cx="6000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026449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>
                <a:solidFill>
                  <a:schemeClr val="tx1"/>
                </a:solidFill>
              </a:rPr>
              <a:t>Tourists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err="1" smtClean="0">
                <a:solidFill>
                  <a:schemeClr val="tx1"/>
                </a:solidFill>
              </a:rPr>
              <a:t>Attractions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8418" y="1692987"/>
            <a:ext cx="2825180" cy="1880029"/>
          </a:xfrm>
          <a:prstGeom prst="rect">
            <a:avLst/>
          </a:prstGeom>
        </p:spPr>
      </p:pic>
      <p:sp>
        <p:nvSpPr>
          <p:cNvPr id="6" name="AutoShape 4" descr="Gmina Jodłowa - Świątecznie na rynku w Jodłowe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71" y="2419287"/>
            <a:ext cx="3133222" cy="2170046"/>
          </a:xfrm>
          <a:prstGeom prst="rect">
            <a:avLst/>
          </a:prstGeom>
        </p:spPr>
      </p:pic>
      <p:sp>
        <p:nvSpPr>
          <p:cNvPr id="8" name="AutoShape 6" descr="Gmina Jodłowa - Gmina Jodłowa - Kategoria: Rynek w Jodłowej - Obraz: 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3933056"/>
            <a:ext cx="2813526" cy="1872274"/>
          </a:xfrm>
          <a:prstGeom prst="rect">
            <a:avLst/>
          </a:prstGeom>
        </p:spPr>
      </p:pic>
      <p:sp>
        <p:nvSpPr>
          <p:cNvPr id="10" name="AutoShape 8" descr="Gmina Jodłowa - Gmina Jodłowa - Kategoria: Rynek w Jodłowej - Obraz: 1"/>
          <p:cNvSpPr>
            <a:spLocks noChangeAspect="1" noChangeArrowheads="1"/>
          </p:cNvSpPr>
          <p:nvPr/>
        </p:nvSpPr>
        <p:spPr bwMode="auto">
          <a:xfrm flipV="1">
            <a:off x="1259632" y="2941713"/>
            <a:ext cx="2376264" cy="237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1" name="AutoShape 10" descr="Gmina Jodłowa - Gmina Jodłowa - Kategoria: Rynek w Jodłowej - Obraz: 1"/>
          <p:cNvSpPr>
            <a:spLocks noChangeAspect="1" noChangeArrowheads="1"/>
          </p:cNvSpPr>
          <p:nvPr/>
        </p:nvSpPr>
        <p:spPr bwMode="auto">
          <a:xfrm>
            <a:off x="683568" y="1692987"/>
            <a:ext cx="3672408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Town </a:t>
            </a:r>
            <a:r>
              <a:rPr lang="pl-PL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square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571" y="4600892"/>
            <a:ext cx="3133222" cy="215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849331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87036"/>
            <a:ext cx="5897880" cy="577668"/>
          </a:xfrm>
        </p:spPr>
        <p:txBody>
          <a:bodyPr/>
          <a:lstStyle/>
          <a:p>
            <a:r>
              <a:rPr lang="pl-PL" dirty="0" err="1" smtClean="0">
                <a:solidFill>
                  <a:schemeClr val="tx1"/>
                </a:solidFill>
              </a:rPr>
              <a:t>churches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>
          <a:xfrm>
            <a:off x="542391" y="1032443"/>
            <a:ext cx="3008313" cy="1057796"/>
          </a:xfrm>
        </p:spPr>
        <p:txBody>
          <a:bodyPr>
            <a:normAutofit fontScale="92500"/>
          </a:bodyPr>
          <a:lstStyle/>
          <a:p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Jesus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Child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Sanctuary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mention of the parish comes from 1475. 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 descr="240px-Jodłowa,_kościół_św._Stanisława_Biskupa_(HB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42017" y="1579922"/>
            <a:ext cx="3334618" cy="2181396"/>
          </a:xfr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57978"/>
            <a:ext cx="3178696" cy="2295157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4469192" y="1067836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Saint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Stanislaus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Church</a:t>
            </a:r>
          </a:p>
        </p:txBody>
      </p:sp>
      <p:sp>
        <p:nvSpPr>
          <p:cNvPr id="7" name="Prostokąt 6"/>
          <p:cNvSpPr/>
          <p:nvPr/>
        </p:nvSpPr>
        <p:spPr>
          <a:xfrm>
            <a:off x="4469192" y="4005064"/>
            <a:ext cx="1742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Cemetery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chapel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lik:Jodłowa, kaplica cmentarna (HB2).jpg – Wikipedia, wolna encyklo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7158" y="4380432"/>
            <a:ext cx="3624336" cy="227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War cemetery No. 231 in </a:t>
            </a:r>
            <a:r>
              <a:rPr lang="en-US" dirty="0" smtClean="0">
                <a:solidFill>
                  <a:schemeClr val="tx1"/>
                </a:solidFill>
              </a:rPr>
              <a:t>J</a:t>
            </a:r>
            <a:r>
              <a:rPr lang="pl-PL" dirty="0" err="1" smtClean="0">
                <a:solidFill>
                  <a:schemeClr val="tx1"/>
                </a:solidFill>
              </a:rPr>
              <a:t>odłowa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located in the center of 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Jodłowa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to the parish cemetery. In the central part there is a stone monument topped with a candle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 descr="240px-Jodłowa,_cmentarz_wojenny_nr_231_(HB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3140968"/>
            <a:ext cx="4200128" cy="2730083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>
                <a:solidFill>
                  <a:schemeClr val="tx1"/>
                </a:solidFill>
              </a:rPr>
              <a:t>Monuments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lot of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monuments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monument dedicated to the memory of the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heroes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„Pomnik Wrocławski”. On the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renovated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Krzyż przydrożny - Jodłowa | kapliczki - kaplice gmina Jodłow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996952"/>
            <a:ext cx="3940901" cy="259973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1173" y="2077124"/>
            <a:ext cx="3147814" cy="419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368725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Grunwald Monument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Grunwald Monument and the Constitution of May 3, the construction of which began in 1910 - the 500th anniversary of the Battle of Grunwald - unveiled on May 3, 1914</a:t>
            </a: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 descr="125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635896" y="2564904"/>
            <a:ext cx="2853665" cy="3867919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 monument to independence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923472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chapel stood next to the cemetery between the fence and the pavement. Its shape resembles the facade of the church in the cemetery. Its height is over 5 meters. </a:t>
            </a: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2708920"/>
            <a:ext cx="4998417" cy="333227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99592" y="332656"/>
            <a:ext cx="6255488" cy="743507"/>
          </a:xfrm>
        </p:spPr>
        <p:txBody>
          <a:bodyPr>
            <a:normAutofit/>
          </a:bodyPr>
          <a:lstStyle/>
          <a:p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lot of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crosses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shrines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076163"/>
            <a:ext cx="3159144" cy="228082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076163"/>
            <a:ext cx="3384376" cy="228082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60" y="3573015"/>
            <a:ext cx="3354473" cy="223224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3573015"/>
            <a:ext cx="3600400" cy="221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72406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>
          <a:xfrm>
            <a:off x="661005" y="1124744"/>
            <a:ext cx="8254038" cy="1067488"/>
          </a:xfrm>
        </p:spPr>
        <p:txBody>
          <a:bodyPr>
            <a:noAutofit/>
          </a:bodyPr>
          <a:lstStyle/>
          <a:p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well-known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restaurants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hotels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Jodłowy Dwór                                        „In the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garden”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Restaurant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Symbol zastępczy zawartości 4" descr="4c0e5e22c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61005" y="2564903"/>
            <a:ext cx="3816424" cy="2860551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564904"/>
            <a:ext cx="3923214" cy="286055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66800" y="980728"/>
            <a:ext cx="6385520" cy="1667779"/>
          </a:xfrm>
        </p:spPr>
        <p:txBody>
          <a:bodyPr>
            <a:noAutofit/>
          </a:bodyPr>
          <a:lstStyle/>
          <a:p>
            <a:pPr algn="just"/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School No.1 in Jodłowa.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263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Orlik, a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gym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a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playground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124826"/>
            <a:ext cx="3202959" cy="320295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683" y="3129553"/>
            <a:ext cx="3198232" cy="319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736053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3568" y="260648"/>
            <a:ext cx="6255488" cy="743507"/>
          </a:xfrm>
        </p:spPr>
        <p:txBody>
          <a:bodyPr>
            <a:normAutofit/>
          </a:bodyPr>
          <a:lstStyle/>
          <a:p>
            <a:pPr algn="just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Jodłowa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lot of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hills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beautiful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forests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views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1777814" y="-82984"/>
            <a:ext cx="3356126" cy="597666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4064128" y="1817074"/>
            <a:ext cx="3575467" cy="636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372658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99314"/>
            <a:ext cx="4410869" cy="294058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153" y="3356992"/>
            <a:ext cx="3840427" cy="288032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356992"/>
            <a:ext cx="4426390" cy="295092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13167"/>
            <a:ext cx="3963060" cy="29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027690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00808"/>
            <a:ext cx="8424936" cy="4739027"/>
          </a:xfrm>
          <a:prstGeom prst="rect">
            <a:avLst/>
          </a:prstGeom>
        </p:spPr>
      </p:pic>
      <p:sp>
        <p:nvSpPr>
          <p:cNvPr id="4" name="Symbol zastępczy tekstu 2"/>
          <p:cNvSpPr txBox="1">
            <a:spLocks/>
          </p:cNvSpPr>
          <p:nvPr/>
        </p:nvSpPr>
        <p:spPr>
          <a:xfrm>
            <a:off x="683568" y="260648"/>
            <a:ext cx="6255488" cy="74350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>
              <a:buNone/>
            </a:pP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lucky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Tatra Mountains from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Wisowa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85412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28003" y="332656"/>
            <a:ext cx="5897880" cy="602512"/>
          </a:xfrm>
        </p:spPr>
        <p:txBody>
          <a:bodyPr>
            <a:normAutofit/>
          </a:bodyPr>
          <a:lstStyle/>
          <a:p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big cross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Liwocz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the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highest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point in Brzyska.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l-P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viewing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platform.</a:t>
            </a: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03029" y="1124744"/>
            <a:ext cx="4536503" cy="302433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861" y="3879960"/>
            <a:ext cx="523875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04329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99592" y="542925"/>
            <a:ext cx="6255488" cy="1362075"/>
          </a:xfrm>
        </p:spPr>
        <p:txBody>
          <a:bodyPr/>
          <a:lstStyle/>
          <a:p>
            <a:r>
              <a:rPr lang="pl-PL" dirty="0" err="1" smtClean="0">
                <a:solidFill>
                  <a:schemeClr val="tx1"/>
                </a:solidFill>
              </a:rPr>
              <a:t>Thank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err="1" smtClean="0">
                <a:solidFill>
                  <a:schemeClr val="tx1"/>
                </a:solidFill>
              </a:rPr>
              <a:t>You</a:t>
            </a:r>
            <a:r>
              <a:rPr lang="pl-PL" dirty="0" smtClean="0">
                <a:solidFill>
                  <a:schemeClr val="tx1"/>
                </a:solidFill>
              </a:rPr>
              <a:t> !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00888" y="3284984"/>
            <a:ext cx="6255488" cy="2232248"/>
          </a:xfrm>
        </p:spPr>
        <p:txBody>
          <a:bodyPr>
            <a:normAutofit/>
          </a:bodyPr>
          <a:lstStyle/>
          <a:p>
            <a:r>
              <a:rPr lang="pl-PL" dirty="0" smtClean="0"/>
              <a:t>Klasa IV b </a:t>
            </a:r>
          </a:p>
          <a:p>
            <a:r>
              <a:rPr lang="pl-PL" dirty="0" smtClean="0"/>
              <a:t>Szkoła Podstawowa Nr 1 im. ks. Franciszka Blachnickiego w Jodłowej</a:t>
            </a:r>
          </a:p>
          <a:p>
            <a:r>
              <a:rPr lang="pl-PL" dirty="0" smtClean="0"/>
              <a:t>Nauczyciel - Barbara Wójcik</a:t>
            </a:r>
          </a:p>
          <a:p>
            <a:endParaRPr lang="pl-PL" dirty="0" smtClean="0"/>
          </a:p>
          <a:p>
            <a:r>
              <a:rPr lang="pl-PL" sz="1600" dirty="0" smtClean="0"/>
              <a:t>Project </a:t>
            </a:r>
            <a:r>
              <a:rPr lang="pl-PL" sz="1600" dirty="0" err="1" smtClean="0"/>
              <a:t>is</a:t>
            </a:r>
            <a:r>
              <a:rPr lang="pl-PL" sz="1600" dirty="0" smtClean="0"/>
              <a:t> </a:t>
            </a:r>
            <a:r>
              <a:rPr lang="pl-PL" sz="1600" dirty="0" err="1" smtClean="0"/>
              <a:t>based</a:t>
            </a:r>
            <a:r>
              <a:rPr lang="pl-PL" sz="1600" dirty="0" smtClean="0"/>
              <a:t> on </a:t>
            </a:r>
            <a:r>
              <a:rPr lang="pl-PL" sz="1600" dirty="0" err="1" smtClean="0"/>
              <a:t>Zuzia’s</a:t>
            </a:r>
            <a:r>
              <a:rPr lang="pl-PL" sz="1600" dirty="0" smtClean="0"/>
              <a:t> </a:t>
            </a:r>
            <a:r>
              <a:rPr lang="pl-PL" sz="1600" dirty="0" err="1" smtClean="0"/>
              <a:t>presentation</a:t>
            </a:r>
            <a:r>
              <a:rPr lang="pl-PL" sz="1600" dirty="0" smtClean="0"/>
              <a:t>.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xmlns="" val="331294037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gaty">
  <a:themeElements>
    <a:clrScheme name="Niestandardowy 3">
      <a:dk1>
        <a:sysClr val="windowText" lastClr="000000"/>
      </a:dk1>
      <a:lt1>
        <a:sysClr val="window" lastClr="FFFFFF"/>
      </a:lt1>
      <a:dk2>
        <a:srgbClr val="FF0000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Bogaty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gaty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887</TotalTime>
  <Words>295</Words>
  <Application>Microsoft Office PowerPoint</Application>
  <PresentationFormat>Pokaz na ekranie (4:3)</PresentationFormat>
  <Paragraphs>37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Bogaty</vt:lpstr>
      <vt:lpstr>Poland is cool  jodłowa is beautiful</vt:lpstr>
      <vt:lpstr>history</vt:lpstr>
      <vt:lpstr>Coat of arms and location</vt:lpstr>
      <vt:lpstr>Tourists Attractions</vt:lpstr>
      <vt:lpstr>churches</vt:lpstr>
      <vt:lpstr>War cemetery No. 231 in Jodłowa</vt:lpstr>
      <vt:lpstr>Monuments</vt:lpstr>
      <vt:lpstr>Grunwald Monument</vt:lpstr>
      <vt:lpstr>a monument to independence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Thank You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Jodłowa beauty</dc:title>
  <dc:creator>Admin</dc:creator>
  <cp:lastModifiedBy>Renia</cp:lastModifiedBy>
  <cp:revision>32</cp:revision>
  <dcterms:created xsi:type="dcterms:W3CDTF">2020-11-24T14:52:13Z</dcterms:created>
  <dcterms:modified xsi:type="dcterms:W3CDTF">2020-12-03T11:43:36Z</dcterms:modified>
</cp:coreProperties>
</file>